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850" r:id="rId4"/>
  </p:sldMasterIdLst>
  <p:notesMasterIdLst>
    <p:notesMasterId r:id="rId11"/>
  </p:notesMasterIdLst>
  <p:handoutMasterIdLst>
    <p:handoutMasterId r:id="rId12"/>
  </p:handoutMasterIdLst>
  <p:sldIdLst>
    <p:sldId id="258" r:id="rId5"/>
    <p:sldId id="287" r:id="rId6"/>
    <p:sldId id="300" r:id="rId7"/>
    <p:sldId id="302" r:id="rId8"/>
    <p:sldId id="303" r:id="rId9"/>
    <p:sldId id="304" r:id="rId10"/>
  </p:sldIdLst>
  <p:sldSz cx="12192000" cy="6858000"/>
  <p:notesSz cx="6858000" cy="9144000"/>
  <p:embeddedFontLst>
    <p:embeddedFont>
      <p:font typeface="!Khmer OS Siemreap" panose="02000500000000020004" pitchFamily="2" charset="0"/>
      <p:regular r:id="rId13"/>
    </p:embeddedFont>
    <p:embeddedFont>
      <p:font typeface="AKbalthom KhmerNew" panose="02000500000000000000" pitchFamily="2" charset="0"/>
      <p:regular r:id="rId14"/>
    </p:embeddedFont>
    <p:embeddedFont>
      <p:font typeface="Battambang" panose="020B0606030804020204" pitchFamily="34" charset="0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Wingdings 3" panose="05040102010807070707" pitchFamily="18" charset="2"/>
      <p:regular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49" autoAdjust="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jpe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3/20/2023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175074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29447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143163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6426043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651366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7112933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332910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187136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719302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3/20/2023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3159595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1280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354740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3/20/2023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8218702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3/20/2023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3/20/2023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104233"/>
      </p:ext>
    </p:extLst>
  </p:cSld>
  <p:clrMapOvr>
    <a:masterClrMapping/>
  </p:clrMapOvr>
  <p:hf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663340"/>
      </p:ext>
    </p:extLst>
  </p:cSld>
  <p:clrMapOvr>
    <a:masterClrMapping/>
  </p:clrMapOvr>
  <p:hf hd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3/20/2023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617504"/>
      </p:ext>
    </p:extLst>
  </p:cSld>
  <p:clrMapOvr>
    <a:masterClrMapping/>
  </p:clrMapOvr>
  <p:hf hd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3/20/2023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600929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317022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68885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907713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E5F88F2-B164-4B6F-A4D1-FF377EA65B7F}" type="datetime1">
              <a:rPr lang="en-US" smtClean="0"/>
              <a:t>3/20/2023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04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74" r:id="rId19"/>
    <p:sldLayoutId id="2147483876" r:id="rId20"/>
    <p:sldLayoutId id="2147483649" r:id="rId21"/>
    <p:sldLayoutId id="2147483659" r:id="rId22"/>
    <p:sldLayoutId id="2147483661" r:id="rId23"/>
    <p:sldLayoutId id="2147483662" r:id="rId24"/>
    <p:sldLayoutId id="2147483650" r:id="rId25"/>
    <p:sldLayoutId id="2147483663" r:id="rId26"/>
    <p:sldLayoutId id="2147483664" r:id="rId27"/>
    <p:sldLayoutId id="2147483665" r:id="rId28"/>
    <p:sldLayoutId id="2147483651" r:id="rId29"/>
    <p:sldLayoutId id="2147483670" r:id="rId30"/>
    <p:sldLayoutId id="2147483668" r:id="rId31"/>
    <p:sldLayoutId id="2147483671" r:id="rId32"/>
    <p:sldLayoutId id="2147483669" r:id="rId33"/>
    <p:sldLayoutId id="2147483672" r:id="rId34"/>
    <p:sldLayoutId id="2147483673" r:id="rId35"/>
    <p:sldLayoutId id="2147483674" r:id="rId36"/>
    <p:sldLayoutId id="2147483676" r:id="rId37"/>
    <p:sldLayoutId id="2147483677" r:id="rId38"/>
    <p:sldLayoutId id="2147483678" r:id="rId39"/>
    <p:sldLayoutId id="2147483679" r:id="rId40"/>
    <p:sldLayoutId id="2147483681" r:id="rId41"/>
    <p:sldLayoutId id="2147483682" r:id="rId42"/>
    <p:sldLayoutId id="2147483683" r:id="rId43"/>
    <p:sldLayoutId id="2147483684" r:id="rId44"/>
    <p:sldLayoutId id="2147483685" r:id="rId45"/>
    <p:sldLayoutId id="2147483686" r:id="rId46"/>
    <p:sldLayoutId id="2147483687" r:id="rId47"/>
    <p:sldLayoutId id="2147483688" r:id="rId48"/>
    <p:sldLayoutId id="2147483689" r:id="rId49"/>
    <p:sldLayoutId id="2147483690" r:id="rId50"/>
    <p:sldLayoutId id="2147483691" r:id="rId51"/>
    <p:sldLayoutId id="2147483692" r:id="rId52"/>
    <p:sldLayoutId id="2147483697" r:id="rId53"/>
    <p:sldLayoutId id="2147483658" r:id="rId54"/>
    <p:sldLayoutId id="2147483693" r:id="rId55"/>
    <p:sldLayoutId id="2147483695" r:id="rId56"/>
    <p:sldLayoutId id="2147483696" r:id="rId5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2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58" y="4744694"/>
            <a:ext cx="10303042" cy="915873"/>
          </a:xfrm>
        </p:spPr>
        <p:txBody>
          <a:bodyPr>
            <a:normAutofit fontScale="90000"/>
          </a:bodyPr>
          <a:lstStyle/>
          <a:p>
            <a:r>
              <a:rPr lang="en-US" dirty="0"/>
              <a:t>TOPIC: City News (E1-Y4)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 by: Phong Chhengkim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38490" y="510538"/>
            <a:ext cx="6315019" cy="508601"/>
          </a:xfrm>
        </p:spPr>
        <p:txBody>
          <a:bodyPr>
            <a:noAutofit/>
          </a:bodyPr>
          <a:lstStyle/>
          <a:p>
            <a:pPr algn="ctr"/>
            <a:r>
              <a:rPr lang="km-KH" sz="3600" dirty="0">
                <a:latin typeface="Battambang" panose="020B0606030804020204" pitchFamily="34" charset="0"/>
                <a:ea typeface="Battambang" panose="020B0606030804020204" pitchFamily="34" charset="0"/>
                <a:cs typeface="Battambang" panose="020B0606030804020204" pitchFamily="34" charset="0"/>
              </a:rPr>
              <a:t>សាកលវិទ្យាល័យភូមិន្ទភ្នំពេញ</a:t>
            </a:r>
            <a:endParaRPr lang="en-US" sz="3600" dirty="0">
              <a:latin typeface="Battambang" panose="020B0606030804020204" pitchFamily="34" charset="0"/>
              <a:ea typeface="Battambang" panose="020B0606030804020204" pitchFamily="34" charset="0"/>
              <a:cs typeface="Battambang" panose="020B0606030804020204" pitchFamily="34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C57380ED-57E9-C179-EF61-C81EE4078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052" y="306903"/>
            <a:ext cx="898647" cy="915873"/>
          </a:xfrm>
          <a:prstGeom prst="rect">
            <a:avLst/>
          </a:prstGeom>
        </p:spPr>
      </p:pic>
      <p:sp>
        <p:nvSpPr>
          <p:cNvPr id="48" name="Subtitle 2">
            <a:extLst>
              <a:ext uri="{FF2B5EF4-FFF2-40B4-BE49-F238E27FC236}">
                <a16:creationId xmlns:a16="http://schemas.microsoft.com/office/drawing/2014/main" id="{39ED0ACC-8F6F-00FF-7299-7AFB6476295C}"/>
              </a:ext>
            </a:extLst>
          </p:cNvPr>
          <p:cNvSpPr txBox="1">
            <a:spLocks/>
          </p:cNvSpPr>
          <p:nvPr/>
        </p:nvSpPr>
        <p:spPr>
          <a:xfrm>
            <a:off x="1812758" y="3627792"/>
            <a:ext cx="4855568" cy="601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3000" b="1" i="0" kern="1200" cap="none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Instructor : Mr. Chim Bunthoeurn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2EC5-0A20-4D63-B00B-DEB39889D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866" y="320675"/>
            <a:ext cx="3932237" cy="194730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m-KH" dirty="0">
                <a:latin typeface="!Khmer OS Siemreap" panose="02000500000000020004" pitchFamily="2" charset="0"/>
                <a:cs typeface="!Khmer OS Siemreap" panose="02000500000000020004" pitchFamily="2" charset="0"/>
              </a:rPr>
              <a:t>ក្នុង</a:t>
            </a:r>
            <a:r>
              <a:rPr lang="en-US" dirty="0">
                <a:latin typeface="!Khmer OS Siemreap" panose="02000500000000020004" pitchFamily="2" charset="0"/>
                <a:cs typeface="!Khmer OS Siemreap" panose="02000500000000020004" pitchFamily="2" charset="0"/>
              </a:rPr>
              <a:t>project</a:t>
            </a:r>
            <a:r>
              <a:rPr lang="km-KH" dirty="0">
                <a:latin typeface="!Khmer OS Siemreap" panose="02000500000000020004" pitchFamily="2" charset="0"/>
                <a:cs typeface="!Khmer OS Siemreap" panose="02000500000000020004" pitchFamily="2" charset="0"/>
              </a:rPr>
              <a:t>នេះមាន11​</a:t>
            </a:r>
            <a:r>
              <a:rPr lang="en-US" dirty="0">
                <a:latin typeface="!Khmer OS Siemreap" panose="02000500000000020004" pitchFamily="2" charset="0"/>
                <a:cs typeface="!Khmer OS Siemreap" panose="02000500000000020004" pitchFamily="2" charset="0"/>
              </a:rPr>
              <a:t>table</a:t>
            </a:r>
          </a:p>
        </p:txBody>
      </p:sp>
      <p:pic>
        <p:nvPicPr>
          <p:cNvPr id="13" name="Picture Placeholder 12" descr="A group of people discuss something">
            <a:extLst>
              <a:ext uri="{FF2B5EF4-FFF2-40B4-BE49-F238E27FC236}">
                <a16:creationId xmlns:a16="http://schemas.microsoft.com/office/drawing/2014/main" id="{594ACC6B-B2AA-4E37-97D4-0F8CC4C846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" b="30"/>
          <a:stretch>
            <a:fillRect/>
          </a:stretch>
        </p:blipFill>
        <p:spPr/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EA0E-0AD2-4431-A4BB-BA6FE0FB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City news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A8F80-4A21-4C24-8E8C-2EF0B85E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8E7856-1972-4633-98B1-7926DA31AF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00059" y="837332"/>
            <a:ext cx="610772" cy="328893"/>
          </a:xfrm>
        </p:spPr>
        <p:txBody>
          <a:bodyPr/>
          <a:lstStyle/>
          <a:p>
            <a:r>
              <a:rPr lang="km-KH" dirty="0">
                <a:latin typeface="AKbalthom KhmerNew" panose="02000500000000000000" pitchFamily="2" charset="0"/>
                <a:cs typeface="AKbalthom KhmerNew" panose="02000500000000000000" pitchFamily="2" charset="0"/>
              </a:rPr>
              <a:t>2023</a:t>
            </a:r>
            <a:endParaRPr lang="en-US" dirty="0">
              <a:latin typeface="AKbalthom KhmerNew" panose="02000500000000000000" pitchFamily="2" charset="0"/>
              <a:cs typeface="AKbalthom KhmerNew" panose="02000500000000000000" pitchFamily="2" charset="0"/>
            </a:endParaRPr>
          </a:p>
        </p:txBody>
      </p:sp>
      <p:pic>
        <p:nvPicPr>
          <p:cNvPr id="3" name="Picture Placeholder 12">
            <a:extLst>
              <a:ext uri="{FF2B5EF4-FFF2-40B4-BE49-F238E27FC236}">
                <a16:creationId xmlns:a16="http://schemas.microsoft.com/office/drawing/2014/main" id="{753EEB59-A0C3-0FEA-2D85-D70ECA7F1F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453" r="5453"/>
          <a:stretch/>
        </p:blipFill>
        <p:spPr>
          <a:xfrm>
            <a:off x="5231566" y="1"/>
            <a:ext cx="5231567" cy="6857999"/>
          </a:xfrm>
          <a:prstGeom prst="rect">
            <a:avLst/>
          </a:prstGeom>
          <a:solidFill>
            <a:schemeClr val="bg1">
              <a:alpha val="3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198773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2EC5-0A20-4D63-B00B-DEB39889D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905" y="62982"/>
            <a:ext cx="3630027" cy="3023118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km-KH" dirty="0">
                <a:latin typeface="!Khmer OS Siemreap" panose="02000500000000020004" pitchFamily="2" charset="0"/>
                <a:cs typeface="!Khmer OS Siemreap" panose="02000500000000020004" pitchFamily="2" charset="0"/>
              </a:rPr>
              <a:t>អាចបង្កើតគណនីនិងចូលទៅកាន់គណនី</a:t>
            </a:r>
            <a:endParaRPr lang="en-US" dirty="0">
              <a:latin typeface="!Khmer OS Siemreap" panose="02000500000000020004" pitchFamily="2" charset="0"/>
              <a:cs typeface="!Khmer OS Siemreap" panose="02000500000000020004" pitchFamily="2" charset="0"/>
            </a:endParaRP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594ACC6B-B2AA-4E37-97D4-0F8CC4C846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3971" t="4737" r="14565" b="4737"/>
          <a:stretch/>
        </p:blipFill>
        <p:spPr>
          <a:xfrm>
            <a:off x="8453363" y="0"/>
            <a:ext cx="3738637" cy="6857999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EA0E-0AD2-4431-A4BB-BA6FE0FB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City news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A8F80-4A21-4C24-8E8C-2EF0B85E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km-KH" dirty="0"/>
              <a:t>3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8E7856-1972-4633-98B1-7926DA31AF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00059" y="837332"/>
            <a:ext cx="610772" cy="328893"/>
          </a:xfrm>
        </p:spPr>
        <p:txBody>
          <a:bodyPr/>
          <a:lstStyle/>
          <a:p>
            <a:r>
              <a:rPr lang="km-KH" dirty="0">
                <a:latin typeface="AKbalthom KhmerNew" panose="02000500000000000000" pitchFamily="2" charset="0"/>
                <a:cs typeface="AKbalthom KhmerNew" panose="02000500000000000000" pitchFamily="2" charset="0"/>
              </a:rPr>
              <a:t>2023</a:t>
            </a:r>
            <a:endParaRPr lang="en-US" dirty="0">
              <a:latin typeface="AKbalthom KhmerNew" panose="02000500000000000000" pitchFamily="2" charset="0"/>
              <a:cs typeface="AKbalthom KhmerNew" panose="02000500000000000000" pitchFamily="2" charset="0"/>
            </a:endParaRPr>
          </a:p>
        </p:txBody>
      </p:sp>
      <p:pic>
        <p:nvPicPr>
          <p:cNvPr id="3" name="Picture Placeholder 12">
            <a:extLst>
              <a:ext uri="{FF2B5EF4-FFF2-40B4-BE49-F238E27FC236}">
                <a16:creationId xmlns:a16="http://schemas.microsoft.com/office/drawing/2014/main" id="{753EEB59-A0C3-0FEA-2D85-D70ECA7F1F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69" t="8569" r="12785" b="8445"/>
          <a:stretch/>
        </p:blipFill>
        <p:spPr>
          <a:xfrm>
            <a:off x="4637142" y="0"/>
            <a:ext cx="3816221" cy="6858000"/>
          </a:xfrm>
          <a:prstGeom prst="rect">
            <a:avLst/>
          </a:prstGeom>
          <a:solidFill>
            <a:schemeClr val="bg1">
              <a:alpha val="3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073695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Admin dashboard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1FF8B0E-91AC-74BA-3C68-CC21512B8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53FC5F6-F365-1500-E9FE-094C1C68733F}"/>
              </a:ext>
            </a:extLst>
          </p:cNvPr>
          <p:cNvSpPr txBox="1">
            <a:spLocks/>
          </p:cNvSpPr>
          <p:nvPr/>
        </p:nvSpPr>
        <p:spPr>
          <a:xfrm>
            <a:off x="10515600" y="57308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457200" rtl="0" eaLnBrk="1" latinLnBrk="0" hangingPunct="1">
              <a:defRPr sz="3200" b="0" i="0" kern="1200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m-KH"/>
              <a:t>3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7B7C47D-2F28-49CD-5341-8DA3A1DA9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</p:spPr>
        <p:txBody>
          <a:bodyPr/>
          <a:lstStyle/>
          <a:p>
            <a:r>
              <a:rPr lang="en-US" dirty="0"/>
              <a:t>City news</a:t>
            </a:r>
          </a:p>
        </p:txBody>
      </p:sp>
    </p:spTree>
    <p:extLst>
      <p:ext uri="{BB962C8B-B14F-4D97-AF65-F5344CB8AC3E}">
        <p14:creationId xmlns:p14="http://schemas.microsoft.com/office/powerpoint/2010/main" val="529107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2EC5-0A20-4D63-B00B-DEB39889D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866" y="320675"/>
            <a:ext cx="3932237" cy="194730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!Khmer OS Siemreap" panose="02000500000000020004" pitchFamily="2" charset="0"/>
                <a:cs typeface="!Khmer OS Siemreap" panose="02000500000000020004" pitchFamily="2" charset="0"/>
              </a:rPr>
              <a:t>Front end</a:t>
            </a:r>
          </a:p>
        </p:txBody>
      </p:sp>
      <p:pic>
        <p:nvPicPr>
          <p:cNvPr id="13" name="Picture Placeholder 12" descr="A group of people discuss something">
            <a:extLst>
              <a:ext uri="{FF2B5EF4-FFF2-40B4-BE49-F238E27FC236}">
                <a16:creationId xmlns:a16="http://schemas.microsoft.com/office/drawing/2014/main" id="{594ACC6B-B2AA-4E37-97D4-0F8CC4C846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" b="30"/>
          <a:stretch>
            <a:fillRect/>
          </a:stretch>
        </p:blipFill>
        <p:spPr/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EA0E-0AD2-4431-A4BB-BA6FE0FB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City news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A8F80-4A21-4C24-8E8C-2EF0B85E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8E7856-1972-4633-98B1-7926DA31AF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00059" y="837332"/>
            <a:ext cx="610772" cy="328893"/>
          </a:xfrm>
        </p:spPr>
        <p:txBody>
          <a:bodyPr/>
          <a:lstStyle/>
          <a:p>
            <a:r>
              <a:rPr lang="km-KH" dirty="0">
                <a:latin typeface="AKbalthom KhmerNew" panose="02000500000000000000" pitchFamily="2" charset="0"/>
                <a:cs typeface="AKbalthom KhmerNew" panose="02000500000000000000" pitchFamily="2" charset="0"/>
              </a:rPr>
              <a:t>2023</a:t>
            </a:r>
            <a:endParaRPr lang="en-US" dirty="0">
              <a:latin typeface="AKbalthom KhmerNew" panose="02000500000000000000" pitchFamily="2" charset="0"/>
              <a:cs typeface="AKbalthom KhmerNew" panose="02000500000000000000" pitchFamily="2" charset="0"/>
            </a:endParaRPr>
          </a:p>
        </p:txBody>
      </p:sp>
      <p:pic>
        <p:nvPicPr>
          <p:cNvPr id="3" name="Picture Placeholder 12">
            <a:extLst>
              <a:ext uri="{FF2B5EF4-FFF2-40B4-BE49-F238E27FC236}">
                <a16:creationId xmlns:a16="http://schemas.microsoft.com/office/drawing/2014/main" id="{753EEB59-A0C3-0FEA-2D85-D70ECA7F1F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80" r="980"/>
          <a:stretch/>
        </p:blipFill>
        <p:spPr>
          <a:xfrm>
            <a:off x="5231565" y="1"/>
            <a:ext cx="5231567" cy="6857999"/>
          </a:xfrm>
          <a:prstGeom prst="rect">
            <a:avLst/>
          </a:prstGeom>
          <a:solidFill>
            <a:schemeClr val="bg1">
              <a:alpha val="3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093207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1625263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70</TotalTime>
  <Words>59</Words>
  <Application>Microsoft Office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Battambang</vt:lpstr>
      <vt:lpstr>AKbalthom KhmerNew</vt:lpstr>
      <vt:lpstr>Century Gothic</vt:lpstr>
      <vt:lpstr>Wingdings 3</vt:lpstr>
      <vt:lpstr>!Khmer OS Siemreap</vt:lpstr>
      <vt:lpstr>Arial</vt:lpstr>
      <vt:lpstr>Calibri</vt:lpstr>
      <vt:lpstr>Slice</vt:lpstr>
      <vt:lpstr>TOPIC: City News (E1-Y4)</vt:lpstr>
      <vt:lpstr>ក្នុងprojectនេះមាន11​table</vt:lpstr>
      <vt:lpstr>អាចបង្កើតគណនីនិងចូលទៅកាន់គណនី</vt:lpstr>
      <vt:lpstr>Admin dashboard</vt:lpstr>
      <vt:lpstr>Front end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TOPIC: City News (E1-Y4)</dc:title>
  <dc:creator>Chhengkim Phong</dc:creator>
  <cp:lastModifiedBy>Chhengkim Phong</cp:lastModifiedBy>
  <cp:revision>1</cp:revision>
  <dcterms:created xsi:type="dcterms:W3CDTF">2023-03-12T15:24:34Z</dcterms:created>
  <dcterms:modified xsi:type="dcterms:W3CDTF">2023-03-20T01:00:25Z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